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4" r:id="rId30"/>
    <p:sldId id="337" r:id="rId31"/>
    <p:sldId id="326" r:id="rId32"/>
    <p:sldId id="325" r:id="rId33"/>
    <p:sldId id="327" r:id="rId34"/>
    <p:sldId id="328" r:id="rId35"/>
    <p:sldId id="333" r:id="rId36"/>
    <p:sldId id="331" r:id="rId37"/>
    <p:sldId id="332" r:id="rId38"/>
    <p:sldId id="334" r:id="rId39"/>
    <p:sldId id="335" r:id="rId40"/>
    <p:sldId id="336" r:id="rId41"/>
    <p:sldId id="338" r:id="rId42"/>
    <p:sldId id="339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Infrastructure: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E7E76-BB18-4B4C-95F5-0DBADB06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177" y="274638"/>
            <a:ext cx="1003623" cy="10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3EE9D-74A1-294B-B4AE-7C52FD92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592" y="274638"/>
            <a:ext cx="1126180" cy="1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5256DB-4DC4-3E46-9443-00D6DB29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001" y="253460"/>
            <a:ext cx="1164178" cy="1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078F4D-BD3D-894E-B45A-D9668EBD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376" y="355002"/>
            <a:ext cx="982272" cy="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5FDBC-878B-8640-8055-6348EED2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794" y="1399245"/>
            <a:ext cx="1004916" cy="10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E5BD60-4E86-D442-A9F2-0272A6B5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910" y="274638"/>
            <a:ext cx="955072" cy="9550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C4429C-8308-7B48-9EAE-F3F35895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Task definition</a:t>
            </a:r>
          </a:p>
          <a:p>
            <a:pPr lvl="1"/>
            <a:r>
              <a:rPr lang="en-US" dirty="0"/>
              <a:t>A JSON file which describe how to configure containers (up to 10) that form your application.</a:t>
            </a:r>
          </a:p>
          <a:p>
            <a:pPr lvl="1"/>
            <a:r>
              <a:rPr lang="en-US" dirty="0"/>
              <a:t>Container image, exposed ports, data volumes, </a:t>
            </a:r>
            <a:r>
              <a:rPr lang="en-US" dirty="0" err="1"/>
              <a:t>cpu</a:t>
            </a:r>
            <a:r>
              <a:rPr lang="en-US" dirty="0"/>
              <a:t>/memory.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task</a:t>
            </a:r>
            <a:r>
              <a:rPr lang="en-US" dirty="0"/>
              <a:t> represents the instantiation of a task definition in a computing cluster.</a:t>
            </a:r>
          </a:p>
          <a:p>
            <a:pPr lvl="1"/>
            <a:r>
              <a:rPr lang="en-US" dirty="0"/>
              <a:t>We can run multiple tasks in a cluster, each with it’s own isolated compute and networking environment.</a:t>
            </a:r>
          </a:p>
          <a:p>
            <a:pPr lvl="1"/>
            <a:r>
              <a:rPr lang="en-US" dirty="0"/>
              <a:t>The ECS Task Scheduler is responsible for placing tasks within the cluster.</a:t>
            </a:r>
          </a:p>
        </p:txBody>
      </p:sp>
    </p:spTree>
    <p:extLst>
      <p:ext uri="{BB962C8B-B14F-4D97-AF65-F5344CB8AC3E}">
        <p14:creationId xmlns:p14="http://schemas.microsoft.com/office/powerpoint/2010/main" val="324851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Service</a:t>
            </a:r>
          </a:p>
          <a:p>
            <a:pPr lvl="1"/>
            <a:r>
              <a:rPr lang="en-US" dirty="0"/>
              <a:t>A service represents a specified number of task definitions running simultaneously in a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ECS will attempt to maintain a desired state despite task failures and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running multiple tasks behind an elastic load balancer for increased resiliency.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Integration with Route53 for service discovery.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39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49D5F-1DDA-5B45-9EF9-98B9E79D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60" y="1417638"/>
            <a:ext cx="3695139" cy="3367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C0C79-09B5-6A48-865F-BCB58D41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2B41-F385-4748-923D-30AD975E2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769556" cy="4525963"/>
          </a:xfrm>
        </p:spPr>
        <p:txBody>
          <a:bodyPr/>
          <a:lstStyle/>
          <a:p>
            <a:r>
              <a:rPr lang="en-US" b="1" dirty="0"/>
              <a:t>Cluster</a:t>
            </a:r>
            <a:r>
              <a:rPr lang="en-US" dirty="0"/>
              <a:t>: a group of computing resources that host containers</a:t>
            </a:r>
          </a:p>
          <a:p>
            <a:pPr lvl="1"/>
            <a:r>
              <a:rPr lang="en-US" dirty="0"/>
              <a:t>Fully managed Fargate compute infrastructure</a:t>
            </a:r>
          </a:p>
          <a:p>
            <a:pPr lvl="1"/>
            <a:r>
              <a:rPr lang="en-US" dirty="0"/>
              <a:t>Can also use EC2 instances</a:t>
            </a:r>
          </a:p>
          <a:p>
            <a:pPr lvl="1"/>
            <a:r>
              <a:rPr lang="en-US" dirty="0"/>
              <a:t>Each compute node runs an ECS agent which manages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7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 cluster options:</a:t>
            </a:r>
          </a:p>
          <a:p>
            <a:pPr lvl="1"/>
            <a:r>
              <a:rPr lang="en-US" dirty="0"/>
              <a:t>Networking only (Fargate)</a:t>
            </a:r>
          </a:p>
          <a:p>
            <a:pPr lvl="1"/>
            <a:r>
              <a:rPr lang="en-US" dirty="0"/>
              <a:t>EC2 Linux + Networking</a:t>
            </a:r>
          </a:p>
          <a:p>
            <a:pPr lvl="1"/>
            <a:r>
              <a:rPr lang="en-US" dirty="0"/>
              <a:t>EC2 Windows + Networking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Container definitions: describes one or more 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</a:t>
            </a:r>
            <a:r>
              <a:rPr lang="en-US" dirty="0" err="1"/>
              <a:t>addresss</a:t>
            </a:r>
            <a:r>
              <a:rPr lang="en-US" dirty="0"/>
              <a:t> and internal DNS hostname</a:t>
            </a:r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those tasks</a:t>
            </a:r>
          </a:p>
          <a:p>
            <a:pPr lvl="1"/>
            <a:r>
              <a:rPr lang="en-US" dirty="0"/>
              <a:t>How to distribute requests across tasks</a:t>
            </a:r>
          </a:p>
          <a:p>
            <a:pPr lvl="1"/>
            <a:r>
              <a:rPr lang="en-US" dirty="0"/>
              <a:t>How to find tasks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2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54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delete the CloudFormation stack!</a:t>
            </a:r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34758</TotalTime>
  <Words>1715</Words>
  <Application>Microsoft Macintosh PowerPoint</Application>
  <PresentationFormat>On-screen Show (4:3)</PresentationFormat>
  <Paragraphs>372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DevOps &amp; Cloud Infrastructure: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Fargate</vt:lpstr>
      <vt:lpstr>Fargate components</vt:lpstr>
      <vt:lpstr>Fargate components</vt:lpstr>
      <vt:lpstr>Fargate components</vt:lpstr>
      <vt:lpstr>Fargate components</vt:lpstr>
      <vt:lpstr>Fargate components</vt:lpstr>
      <vt:lpstr>Creating a cluster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Creating a service</vt:lpstr>
      <vt:lpstr>Creating a service</vt:lpstr>
      <vt:lpstr>Creating a service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243</cp:revision>
  <dcterms:created xsi:type="dcterms:W3CDTF">2016-04-25T17:30:29Z</dcterms:created>
  <dcterms:modified xsi:type="dcterms:W3CDTF">2019-07-07T03:11:43Z</dcterms:modified>
</cp:coreProperties>
</file>